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524D352-17B4-4140-931C-E4319561BE7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EV Sales &amp; Charging Station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148C9D15-B6F1-49E6-B98D-F6BE8F40506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2024-11-06 오후 9:32:44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EV CA County" id="10" name="slide10">
            <a:extLst>
              <a:ext uri="{FF2B5EF4-FFF2-40B4-BE49-F238E27FC236}">
                <a16:creationId xmlns:a16="http://schemas.microsoft.com/office/drawing/2014/main" id="{8BF519CA-58CB-4F5E-B55E-EC9CD8CA74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71437"/>
            <a:ext cx="107251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 ZEV 2024" id="11" name="slide11">
            <a:extLst>
              <a:ext uri="{FF2B5EF4-FFF2-40B4-BE49-F238E27FC236}">
                <a16:creationId xmlns:a16="http://schemas.microsoft.com/office/drawing/2014/main" id="{88496A12-97F2-44F8-BDE6-98A4A3A4E9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86" y="0"/>
            <a:ext cx="412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 Fuel Type 2021-2023" id="12" name="slide12">
            <a:extLst>
              <a:ext uri="{FF2B5EF4-FFF2-40B4-BE49-F238E27FC236}">
                <a16:creationId xmlns:a16="http://schemas.microsoft.com/office/drawing/2014/main" id="{E4C6F324-636F-4070-98EE-6A5CCE86AB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1590675"/>
            <a:ext cx="115728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1 - 2023 CA ZEV Sales Make" id="13" name="slide13">
            <a:extLst>
              <a:ext uri="{FF2B5EF4-FFF2-40B4-BE49-F238E27FC236}">
                <a16:creationId xmlns:a16="http://schemas.microsoft.com/office/drawing/2014/main" id="{3401A90B-293A-4539-8DA8-3E4BDCFF1D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93" y="0"/>
            <a:ext cx="6444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1 - 2023 CA ZEV Sales Model" id="14" name="slide14">
            <a:extLst>
              <a:ext uri="{FF2B5EF4-FFF2-40B4-BE49-F238E27FC236}">
                <a16:creationId xmlns:a16="http://schemas.microsoft.com/office/drawing/2014/main" id="{64CCF842-873B-4812-AFB6-8874E8099C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742" y="0"/>
            <a:ext cx="210251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0 Ev Sales" id="15" name="slide15">
            <a:extLst>
              <a:ext uri="{FF2B5EF4-FFF2-40B4-BE49-F238E27FC236}">
                <a16:creationId xmlns:a16="http://schemas.microsoft.com/office/drawing/2014/main" id="{EE02D88C-0946-4C37-BC74-B28D9154E1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74"/>
            <a:ext cx="12192000" cy="64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 Sales by Make Model" id="16" name="slide16">
            <a:extLst>
              <a:ext uri="{FF2B5EF4-FFF2-40B4-BE49-F238E27FC236}">
                <a16:creationId xmlns:a16="http://schemas.microsoft.com/office/drawing/2014/main" id="{5E15F944-E0AB-47FD-A169-1544B28564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74"/>
            <a:ext cx="12192000" cy="64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 vs NY ZEV &amp;amp; Charging Station" id="17" name="slide17">
            <a:extLst>
              <a:ext uri="{FF2B5EF4-FFF2-40B4-BE49-F238E27FC236}">
                <a16:creationId xmlns:a16="http://schemas.microsoft.com/office/drawing/2014/main" id="{A9862569-4355-4806-95FD-B91ED213558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74"/>
            <a:ext cx="12192000" cy="64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 ZEV" id="18" name="slide18">
            <a:extLst>
              <a:ext uri="{FF2B5EF4-FFF2-40B4-BE49-F238E27FC236}">
                <a16:creationId xmlns:a16="http://schemas.microsoft.com/office/drawing/2014/main" id="{09FB5DAF-5399-45C0-853E-B47FDA06AA0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74"/>
            <a:ext cx="12192000" cy="64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 Sales &amp;amp; Charging Station1" id="19" name="slide19">
            <a:extLst>
              <a:ext uri="{FF2B5EF4-FFF2-40B4-BE49-F238E27FC236}">
                <a16:creationId xmlns:a16="http://schemas.microsoft.com/office/drawing/2014/main" id="{95C580DC-24AC-4FA5-A29D-1EA3229457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74"/>
            <a:ext cx="12192000" cy="64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Model 2020" id="2" name="slide2">
            <a:extLst>
              <a:ext uri="{FF2B5EF4-FFF2-40B4-BE49-F238E27FC236}">
                <a16:creationId xmlns:a16="http://schemas.microsoft.com/office/drawing/2014/main" id="{6546375E-7F37-4BD6-8EB9-DDDE52FED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53" y="0"/>
            <a:ext cx="1101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 Sales &amp;amp; Charging Station2" id="20" name="slide20">
            <a:extLst>
              <a:ext uri="{FF2B5EF4-FFF2-40B4-BE49-F238E27FC236}">
                <a16:creationId xmlns:a16="http://schemas.microsoft.com/office/drawing/2014/main" id="{67B0A262-3CB1-4B8E-9E5D-72ED4FCF59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74"/>
            <a:ext cx="12192000" cy="64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 Sales &amp;amp; Charging Station4" id="21" name="slide21">
            <a:extLst>
              <a:ext uri="{FF2B5EF4-FFF2-40B4-BE49-F238E27FC236}">
                <a16:creationId xmlns:a16="http://schemas.microsoft.com/office/drawing/2014/main" id="{2998F8B7-0B84-44C8-B5DD-900D623BF6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74"/>
            <a:ext cx="12192000" cy="64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 Sales &amp;amp; Charging Station3" id="22" name="slide22">
            <a:extLst>
              <a:ext uri="{FF2B5EF4-FFF2-40B4-BE49-F238E27FC236}">
                <a16:creationId xmlns:a16="http://schemas.microsoft.com/office/drawing/2014/main" id="{CB97CCC9-2916-4EF7-8BE3-18FFC153BD2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74"/>
            <a:ext cx="12192000" cy="64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Model 2020 (NY)" id="3" name="slide3">
            <a:extLst>
              <a:ext uri="{FF2B5EF4-FFF2-40B4-BE49-F238E27FC236}">
                <a16:creationId xmlns:a16="http://schemas.microsoft.com/office/drawing/2014/main" id="{9EDE541B-DB58-4A25-BF70-473618EB8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88" y="0"/>
            <a:ext cx="2443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Model 2020 (CA)" id="4" name="slide4">
            <a:extLst>
              <a:ext uri="{FF2B5EF4-FFF2-40B4-BE49-F238E27FC236}">
                <a16:creationId xmlns:a16="http://schemas.microsoft.com/office/drawing/2014/main" id="{D05D6E9A-866C-4461-AF77-8A6B69C57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32" y="0"/>
            <a:ext cx="3044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Model 2020 (3)" id="5" name="slide5">
            <a:extLst>
              <a:ext uri="{FF2B5EF4-FFF2-40B4-BE49-F238E27FC236}">
                <a16:creationId xmlns:a16="http://schemas.microsoft.com/office/drawing/2014/main" id="{ABCB4646-2B7B-41A4-8A71-79772E260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28" y="0"/>
            <a:ext cx="3085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to 2020 State EV Sales" id="6" name="slide6">
            <a:extLst>
              <a:ext uri="{FF2B5EF4-FFF2-40B4-BE49-F238E27FC236}">
                <a16:creationId xmlns:a16="http://schemas.microsoft.com/office/drawing/2014/main" id="{476E2DCE-3240-4763-A753-333C3990F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9550"/>
            <a:ext cx="107442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to 2023 NY ZEV Sales" id="7" name="slide7">
            <a:extLst>
              <a:ext uri="{FF2B5EF4-FFF2-40B4-BE49-F238E27FC236}">
                <a16:creationId xmlns:a16="http://schemas.microsoft.com/office/drawing/2014/main" id="{BF6C937F-38DD-49B1-B2C4-926DCD0A2B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99" y="0"/>
            <a:ext cx="128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to 2023 CA ZEV Saels" id="8" name="slide8">
            <a:extLst>
              <a:ext uri="{FF2B5EF4-FFF2-40B4-BE49-F238E27FC236}">
                <a16:creationId xmlns:a16="http://schemas.microsoft.com/office/drawing/2014/main" id="{AEF471C4-6985-4478-8E16-8BD361F57D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23" y="0"/>
            <a:ext cx="1133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4 Electric Charging Station" id="9" name="slide9">
            <a:extLst>
              <a:ext uri="{FF2B5EF4-FFF2-40B4-BE49-F238E27FC236}">
                <a16:creationId xmlns:a16="http://schemas.microsoft.com/office/drawing/2014/main" id="{DB84368B-10D6-4586-895E-2C04836ED7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52387"/>
            <a:ext cx="95821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2024-11-07T05:32:51Z</dcterms:created>
  <dcterms:modified xsi:type="dcterms:W3CDTF">2024-11-07T05:32:51Z</dcterms:modified>
</cp:coreProperties>
</file>